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3" r:id="rId4"/>
    <p:sldId id="262" r:id="rId5"/>
    <p:sldId id="260" r:id="rId6"/>
    <p:sldId id="259" r:id="rId7"/>
    <p:sldId id="261" r:id="rId8"/>
    <p:sldId id="264" r:id="rId9"/>
  </p:sldIdLst>
  <p:sldSz cx="12192000" cy="6858000"/>
  <p:notesSz cx="6858000" cy="9144000"/>
  <p:embeddedFontLst>
    <p:embeddedFont>
      <p:font typeface="08서울남산체 L" panose="02020603020101020101" pitchFamily="18" charset="-127"/>
      <p:regular r:id="rId11"/>
    </p:embeddedFont>
    <p:embeddedFont>
      <p:font typeface="08서울남산체 M" panose="02020603020101020101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예림 이" initials="예이" lastIdx="1" clrIdx="0">
    <p:extLst>
      <p:ext uri="{19B8F6BF-5375-455C-9EA6-DF929625EA0E}">
        <p15:presenceInfo xmlns:p15="http://schemas.microsoft.com/office/powerpoint/2012/main" userId="f924f7f31c4746f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  <a:srgbClr val="FF505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18T01:10:29.719" idx="1">
    <p:pos x="10" y="10"/>
    <p:text>여기에 애니메이션 들어가 있습니다.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2.png>
</file>

<file path=ppt/media/image3.sv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9C675-A095-47F6-B413-E273A4BE2E02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80FBE-9048-4BDD-B9DB-90648B2934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126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BEE94-91A8-4EB5-8EB3-ECC305A09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91577A-9710-42DB-B1AA-A3CA0F48E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7950E8-E86F-4AFB-ACCC-D32E13E88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8CDD7-023C-4E37-8979-A2C2DE5B8875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8FD335-7C2C-4F6B-87C8-2F9C13F85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AFBE52-5099-487C-B45A-A9E82CF3A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1516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A2B844-28D7-437D-908C-5A2D0FF2C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F5D2AB-5F7C-440C-9626-9ABC843F7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E3CE3E-EC73-4CF6-AF94-BB9027D37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314F1-DE66-403C-8046-CCC33A138370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B42393-60E3-46B9-B7E3-3B7C091C2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D417EB-D1F4-4F11-BB47-574A34EE7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25205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5DCBFD0-CA8E-4110-8252-62D9D82C0A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90B3BA-C997-479E-B185-A8E0FAEB24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87C705-D6F6-4853-AD7C-EB7766D35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F6C61-F604-4856-9886-5D265A371C16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5B5B67-C457-4B93-865D-59F912B46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B0D655-C9ED-42E0-AAFB-1C2BC4C1E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463100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7F3DA4F-9E40-4D4A-903A-AD814FA5FF6D}"/>
              </a:ext>
            </a:extLst>
          </p:cNvPr>
          <p:cNvSpPr/>
          <p:nvPr userDrawn="1"/>
        </p:nvSpPr>
        <p:spPr>
          <a:xfrm>
            <a:off x="422564" y="321986"/>
            <a:ext cx="5073167" cy="718099"/>
          </a:xfrm>
          <a:prstGeom prst="round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순서도: 연결자 15">
            <a:extLst>
              <a:ext uri="{FF2B5EF4-FFF2-40B4-BE49-F238E27FC236}">
                <a16:creationId xmlns:a16="http://schemas.microsoft.com/office/drawing/2014/main" id="{11DCE387-19CB-4A72-9FA8-2E0CD6C52B27}"/>
              </a:ext>
            </a:extLst>
          </p:cNvPr>
          <p:cNvSpPr/>
          <p:nvPr userDrawn="1"/>
        </p:nvSpPr>
        <p:spPr>
          <a:xfrm>
            <a:off x="80653" y="321986"/>
            <a:ext cx="757547" cy="718099"/>
          </a:xfrm>
          <a:prstGeom prst="flowChartConnector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A38FC0-2E16-48FD-A621-31ECC6B4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564" y="321986"/>
            <a:ext cx="10515600" cy="718099"/>
          </a:xfrm>
        </p:spPr>
        <p:txBody>
          <a:bodyPr>
            <a:normAutofit/>
          </a:bodyPr>
          <a:lstStyle>
            <a:lvl1pPr>
              <a:defRPr sz="3600"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E27713-A765-4F35-97ED-04615AF62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F74D81-E162-4FD1-AA26-97E3013F0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43DE-3E0F-4FEC-ACE4-B0F17ADA0083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F8326-7F3F-412F-8B2D-5319D91C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3451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ADF3DD-EC22-42FD-BA42-FAD706525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684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78007-13D8-4D0A-8313-ED3A41E2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70C59E-451C-471F-8AF0-5976C2251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63356A-3FA4-4F45-AE6D-EEADA6D24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212-6644-4E69-ACCA-D802CA21CB7F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38B5B8-CE34-44EA-88C2-910D18429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23FFA-CAFD-4F9D-B77F-CAF516FB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4342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B0C1A7-5A58-4EE0-A336-34FDEDAA8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47D33-D8E0-4F8F-84D3-D7C9AA0979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771507-165D-4FCE-8AE4-0682A9E31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A532EA-F4A8-4962-A6A4-DA61A21F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57DF-D695-4E8B-BB6D-0863E7F4DFF6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953B6D-A202-499F-908F-E96380BE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C3A43-87BF-4B30-AFF4-569873CD5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55935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AF109-0A95-4426-A795-539A4702C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57D87-DD33-451D-BCA4-17BDAEA59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E928D6-F6BC-485A-870B-2CEE42FFD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932C265-1B62-4DDB-A82F-0F1D5860C8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E37B35-7211-4CDF-AFEE-7DB96C0792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DA6EA82-6DB5-4EFA-8634-71E634FDB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9EA96-B8D3-46A6-9EA6-25CECC118AD5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98B1C2-7EC8-424D-B54E-74FCB19F6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8F14FC-0274-458D-8399-FE450FE14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25190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0B1EC5-E16C-4259-9772-F2F1E4BA6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1A39359-736E-4B28-9FDD-F4968037B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B5543-B5E6-47D5-9FBA-04B73457A426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5EEABCC-8235-4B0D-A72A-90786D996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B480D7-5D71-4CBC-B70B-FE19586C5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714887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8C1168-105A-4671-A085-FB9D2A7C3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08B77-8107-46D4-AA61-23A7EB319E7D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9B5D4C6-6ACA-4269-B0C2-15286FD7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882914-B1E0-48DB-A7C2-63CEF5D27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82429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954AA-2182-45FF-A8B9-D7D84626D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6F8795-B017-4F91-9246-8E0E78849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4BB36B-28B5-41ED-85FF-3D21BAF4D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7082DA-F58F-485A-97A4-870278FE5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69BEB-F35C-4642-B31B-58A7719667DD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0B07E4-8527-415E-958B-5348311AE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831A82-A282-4848-8527-A53EFD5D8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15578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14B72C-D02C-453D-8815-278500072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86103-6F8E-4B46-BC99-3BEE4792AD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1B5493-5A82-4639-B335-368912242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6A3ECA-83EB-477F-9DC3-15CDB50E7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0BB7-9C5F-468B-B3F0-AAB26F870995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882BEF-7F84-4666-B995-24F64826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7F291A-D2BD-474E-90B6-FC96C418E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56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2A8BFE-76E6-40BF-AF7A-B39BAD874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C3C41C-CD94-49C1-8116-9521D42D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4EB83D-171C-4E05-A24E-8B4055E37E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1595D-CA61-40EC-9CBA-D4470EE83C5B}" type="datetime1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EEF364-4F00-4517-9770-10DF1E0F5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6B0473-396D-406F-8CAF-8C54F7F7A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882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ixirt/GameEngine2_TermProject_DungeonExodus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연결자 3">
            <a:extLst>
              <a:ext uri="{FF2B5EF4-FFF2-40B4-BE49-F238E27FC236}">
                <a16:creationId xmlns:a16="http://schemas.microsoft.com/office/drawing/2014/main" id="{2CE836BF-7C59-4EEF-87CF-7BA5870029A4}"/>
              </a:ext>
            </a:extLst>
          </p:cNvPr>
          <p:cNvSpPr/>
          <p:nvPr/>
        </p:nvSpPr>
        <p:spPr>
          <a:xfrm flipV="1">
            <a:off x="2784348" y="0"/>
            <a:ext cx="6623304" cy="6623304"/>
          </a:xfrm>
          <a:prstGeom prst="flowChart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3CF2099-22FB-4886-BC23-6BE1B2943A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UNITY TERM PROJECT</a:t>
            </a:r>
            <a:br>
              <a:rPr lang="en-US" altLang="ko-KR" sz="5400" dirty="0"/>
            </a:br>
            <a:r>
              <a:rPr lang="en-US" altLang="ko-KR" sz="4400" dirty="0"/>
              <a:t>-Dungeon Exodus-</a:t>
            </a:r>
            <a:endParaRPr lang="ko-KR" altLang="en-US" sz="5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F07602-4E47-4FA0-AF56-A108EA974B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6710"/>
            <a:ext cx="9144000" cy="1655762"/>
          </a:xfrm>
        </p:spPr>
        <p:txBody>
          <a:bodyPr/>
          <a:lstStyle/>
          <a:p>
            <a:r>
              <a:rPr lang="ko-KR" altLang="en-US" dirty="0"/>
              <a:t>이동규 </a:t>
            </a:r>
            <a:r>
              <a:rPr lang="en-US" altLang="ko-KR" dirty="0"/>
              <a:t>2018180030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이예림 </a:t>
            </a:r>
            <a:r>
              <a:rPr lang="en-US" altLang="ko-KR" dirty="0"/>
              <a:t>2018182027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DBD83E-5BCD-4ADD-A898-532657CB3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D9DA83-AD6A-4F88-817C-90994238D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32929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3AE36-FD20-42AF-B418-D84630798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99F5AC-94C7-44DF-95E2-704BC9D86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64356"/>
            <a:ext cx="10949271" cy="4912607"/>
          </a:xfrm>
        </p:spPr>
        <p:txBody>
          <a:bodyPr/>
          <a:lstStyle/>
          <a:p>
            <a:r>
              <a:rPr lang="ko-KR" altLang="en-US" dirty="0"/>
              <a:t>게임 이름</a:t>
            </a:r>
            <a:r>
              <a:rPr lang="en-US" altLang="ko-KR" dirty="0"/>
              <a:t>: Dungeon Exodus</a:t>
            </a:r>
          </a:p>
          <a:p>
            <a:r>
              <a:rPr lang="ko-KR" altLang="en-US" dirty="0"/>
              <a:t>장르</a:t>
            </a:r>
            <a:r>
              <a:rPr lang="en-US" altLang="ko-KR" dirty="0"/>
              <a:t>: </a:t>
            </a:r>
            <a:r>
              <a:rPr lang="ko-KR" altLang="en-US" dirty="0"/>
              <a:t>퍼즐게임</a:t>
            </a:r>
            <a:endParaRPr lang="en-US" altLang="ko-KR" dirty="0"/>
          </a:p>
          <a:p>
            <a:r>
              <a:rPr lang="ko-KR" altLang="en-US" dirty="0"/>
              <a:t>시점</a:t>
            </a:r>
            <a:r>
              <a:rPr lang="en-US" altLang="ko-KR" dirty="0"/>
              <a:t>: Back View / Shoulder View</a:t>
            </a:r>
          </a:p>
          <a:p>
            <a:r>
              <a:rPr lang="ko-KR" altLang="en-US" dirty="0"/>
              <a:t>조작방법</a:t>
            </a:r>
            <a:endParaRPr lang="en-US" altLang="ko-KR" dirty="0"/>
          </a:p>
          <a:p>
            <a:pPr lvl="1"/>
            <a:r>
              <a:rPr lang="ko-KR" altLang="en-US" dirty="0"/>
              <a:t>방향키 </a:t>
            </a:r>
            <a:r>
              <a:rPr lang="en-US" altLang="ko-KR" dirty="0"/>
              <a:t>: WASD</a:t>
            </a:r>
          </a:p>
          <a:p>
            <a:pPr lvl="1"/>
            <a:r>
              <a:rPr lang="ko-KR" altLang="en-US" dirty="0"/>
              <a:t>마우스 </a:t>
            </a:r>
            <a:r>
              <a:rPr lang="en-US" altLang="ko-KR" dirty="0"/>
              <a:t>: </a:t>
            </a:r>
            <a:r>
              <a:rPr lang="ko-KR" altLang="en-US" dirty="0"/>
              <a:t>시야 회전 </a:t>
            </a:r>
            <a:endParaRPr lang="en-US" altLang="ko-KR" dirty="0"/>
          </a:p>
          <a:p>
            <a:pPr lvl="1"/>
            <a:r>
              <a:rPr lang="ko-KR" altLang="en-US" dirty="0"/>
              <a:t>마우스 </a:t>
            </a:r>
            <a:r>
              <a:rPr lang="ko-KR" altLang="en-US" dirty="0" err="1"/>
              <a:t>좌클릭</a:t>
            </a:r>
            <a:r>
              <a:rPr lang="en-US" altLang="ko-KR" dirty="0"/>
              <a:t>: </a:t>
            </a:r>
            <a:r>
              <a:rPr lang="ko-KR" altLang="en-US" dirty="0"/>
              <a:t>물체 선택</a:t>
            </a:r>
            <a:endParaRPr lang="en-US" altLang="ko-KR" dirty="0"/>
          </a:p>
          <a:p>
            <a:pPr lvl="1"/>
            <a:r>
              <a:rPr lang="en-US" altLang="ko-KR" dirty="0"/>
              <a:t>E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Q : </a:t>
            </a:r>
            <a:r>
              <a:rPr lang="ko-KR" altLang="en-US" dirty="0"/>
              <a:t>거울</a:t>
            </a:r>
            <a:r>
              <a:rPr lang="en-US" altLang="ko-KR" dirty="0"/>
              <a:t> </a:t>
            </a:r>
            <a:r>
              <a:rPr lang="ko-KR" altLang="en-US" dirty="0"/>
              <a:t>회전</a:t>
            </a:r>
            <a:endParaRPr lang="en-US" altLang="ko-KR" dirty="0"/>
          </a:p>
          <a:p>
            <a:pPr lvl="1"/>
            <a:r>
              <a:rPr lang="ko-KR" altLang="en-US" dirty="0"/>
              <a:t>블록 이동</a:t>
            </a:r>
            <a:r>
              <a:rPr lang="en-US" altLang="ko-KR" dirty="0"/>
              <a:t>: </a:t>
            </a:r>
            <a:r>
              <a:rPr lang="ko-KR" altLang="en-US" dirty="0" err="1"/>
              <a:t>좌클릭</a:t>
            </a:r>
            <a:r>
              <a:rPr lang="ko-KR" altLang="en-US" dirty="0"/>
              <a:t> 누른 채로 </a:t>
            </a:r>
            <a:r>
              <a:rPr lang="ko-KR" altLang="en-US" dirty="0" err="1"/>
              <a:t>앞키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028" name="Picture 4" descr="데바데 1월 시즌 한국섭 복귀 후 하이라이트 - YouTube">
            <a:extLst>
              <a:ext uri="{FF2B5EF4-FFF2-40B4-BE49-F238E27FC236}">
                <a16:creationId xmlns:a16="http://schemas.microsoft.com/office/drawing/2014/main" id="{907D4574-C07D-4498-B5B7-0E062F7BC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458" y="1219472"/>
            <a:ext cx="5508978" cy="30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393E131-E112-4DCA-8415-E87E0CDCD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Dungeon Exodus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E5C0D5-35D0-4CF4-936F-D8F1EACC5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28B6025-1955-4164-908D-707B33CABBBD}"/>
              </a:ext>
            </a:extLst>
          </p:cNvPr>
          <p:cNvSpPr/>
          <p:nvPr/>
        </p:nvSpPr>
        <p:spPr>
          <a:xfrm>
            <a:off x="8149590" y="4776157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W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B3419FD-FE46-4E62-81C4-C1FA9FF13BCE}"/>
              </a:ext>
            </a:extLst>
          </p:cNvPr>
          <p:cNvSpPr/>
          <p:nvPr/>
        </p:nvSpPr>
        <p:spPr>
          <a:xfrm>
            <a:off x="8149590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S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0FFD146-8896-4CCF-83D4-238A2D325587}"/>
              </a:ext>
            </a:extLst>
          </p:cNvPr>
          <p:cNvSpPr/>
          <p:nvPr/>
        </p:nvSpPr>
        <p:spPr>
          <a:xfrm>
            <a:off x="7658863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A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A0D2BA4-C802-49A7-8BFE-F92C1A9ED7B0}"/>
              </a:ext>
            </a:extLst>
          </p:cNvPr>
          <p:cNvSpPr/>
          <p:nvPr/>
        </p:nvSpPr>
        <p:spPr>
          <a:xfrm>
            <a:off x="8643366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D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1ED6789-D6CE-454E-8DB2-1B6B6A72CEDE}"/>
              </a:ext>
            </a:extLst>
          </p:cNvPr>
          <p:cNvSpPr/>
          <p:nvPr/>
        </p:nvSpPr>
        <p:spPr>
          <a:xfrm>
            <a:off x="7649719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Q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6996AB9-51BB-447C-A832-9FDD82F2CFCB}"/>
              </a:ext>
            </a:extLst>
          </p:cNvPr>
          <p:cNvSpPr/>
          <p:nvPr/>
        </p:nvSpPr>
        <p:spPr>
          <a:xfrm>
            <a:off x="8643366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E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1" name="순서도: 지연 10">
            <a:extLst>
              <a:ext uri="{FF2B5EF4-FFF2-40B4-BE49-F238E27FC236}">
                <a16:creationId xmlns:a16="http://schemas.microsoft.com/office/drawing/2014/main" id="{373B5A38-DCEC-4BE7-A807-5035EAC4FDD2}"/>
              </a:ext>
            </a:extLst>
          </p:cNvPr>
          <p:cNvSpPr/>
          <p:nvPr/>
        </p:nvSpPr>
        <p:spPr>
          <a:xfrm rot="5400000">
            <a:off x="9554895" y="5141159"/>
            <a:ext cx="612648" cy="642747"/>
          </a:xfrm>
          <a:prstGeom prst="flowChartDelay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부분 원형 11">
            <a:extLst>
              <a:ext uri="{FF2B5EF4-FFF2-40B4-BE49-F238E27FC236}">
                <a16:creationId xmlns:a16="http://schemas.microsoft.com/office/drawing/2014/main" id="{21BA18C8-C703-4973-9E35-DFD657F08AE3}"/>
              </a:ext>
            </a:extLst>
          </p:cNvPr>
          <p:cNvSpPr/>
          <p:nvPr/>
        </p:nvSpPr>
        <p:spPr>
          <a:xfrm>
            <a:off x="9539846" y="4807032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부분 원형 20">
            <a:extLst>
              <a:ext uri="{FF2B5EF4-FFF2-40B4-BE49-F238E27FC236}">
                <a16:creationId xmlns:a16="http://schemas.microsoft.com/office/drawing/2014/main" id="{8D629A63-0E0F-4850-ABBE-50FB543F19B1}"/>
              </a:ext>
            </a:extLst>
          </p:cNvPr>
          <p:cNvSpPr/>
          <p:nvPr/>
        </p:nvSpPr>
        <p:spPr>
          <a:xfrm flipH="1">
            <a:off x="9569945" y="4808765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84541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5429751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8" y="3514098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3" y="5200025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377996 w 1667606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159100" y="539713"/>
                  <a:pt x="-230056" y="482255"/>
                  <a:pt x="-377996" y="632421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57787" y="475538"/>
                  <a:pt x="-248326" y="536493"/>
                  <a:pt x="-377996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색의 빛을 </a:t>
            </a:r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빛추면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회전할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4F7C199-50A6-4B84-8CCE-8AE3A39D5B75}"/>
              </a:ext>
            </a:extLst>
          </p:cNvPr>
          <p:cNvSpPr txBox="1"/>
          <p:nvPr/>
        </p:nvSpPr>
        <p:spPr>
          <a:xfrm>
            <a:off x="430496" y="1075439"/>
            <a:ext cx="10719267" cy="5632311"/>
          </a:xfrm>
          <a:prstGeom prst="rect">
            <a:avLst/>
          </a:prstGeom>
          <a:solidFill>
            <a:schemeClr val="bg1">
              <a:lumMod val="75000"/>
              <a:alpha val="84000"/>
            </a:schemeClr>
          </a:solidFill>
        </p:spPr>
        <p:txBody>
          <a:bodyPr wrap="square">
            <a:spAutoFit/>
          </a:bodyPr>
          <a:lstStyle/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56AF169-8F05-4545-90B6-24749A8BA436}"/>
              </a:ext>
            </a:extLst>
          </p:cNvPr>
          <p:cNvSpPr txBox="1"/>
          <p:nvPr/>
        </p:nvSpPr>
        <p:spPr>
          <a:xfrm>
            <a:off x="392621" y="3025372"/>
            <a:ext cx="10749211" cy="1323439"/>
          </a:xfrm>
          <a:prstGeom prst="rect">
            <a:avLst/>
          </a:prstGeom>
          <a:solidFill>
            <a:schemeClr val="bg2">
              <a:lumMod val="50000"/>
              <a:alpha val="84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빛을 활용해 오브젝트를 작동시키거나 </a:t>
            </a:r>
            <a:br>
              <a:rPr lang="en-US" altLang="ko-KR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</a:b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피해 문을 열어 </a:t>
            </a:r>
            <a:r>
              <a:rPr lang="ko-KR" altLang="en-US" sz="4000" dirty="0" err="1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맵을</a:t>
            </a: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탈출하는 게임</a:t>
            </a:r>
          </a:p>
        </p:txBody>
      </p:sp>
      <p:sp>
        <p:nvSpPr>
          <p:cNvPr id="25" name="바닥글 개체 틀 24">
            <a:extLst>
              <a:ext uri="{FF2B5EF4-FFF2-40B4-BE49-F238E27FC236}">
                <a16:creationId xmlns:a16="http://schemas.microsoft.com/office/drawing/2014/main" id="{560D0205-71B2-4CCE-98C8-8E3204E8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D0106506-22FF-408C-8B03-40EE46B05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40679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 </a:t>
            </a:r>
            <a:r>
              <a:rPr lang="en-US" altLang="ko-KR" dirty="0"/>
              <a:t>			– </a:t>
            </a:r>
            <a:r>
              <a:rPr lang="ko-KR" altLang="en-US" dirty="0"/>
              <a:t>오브젝트 소개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39338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7" y="3514098"/>
            <a:ext cx="1727377" cy="852434"/>
          </a:xfrm>
          <a:custGeom>
            <a:avLst/>
            <a:gdLst>
              <a:gd name="connsiteX0" fmla="*/ 0 w 1727377"/>
              <a:gd name="connsiteY0" fmla="*/ 0 h 852434"/>
              <a:gd name="connsiteX1" fmla="*/ 558519 w 1727377"/>
              <a:gd name="connsiteY1" fmla="*/ 0 h 852434"/>
              <a:gd name="connsiteX2" fmla="*/ 1168858 w 1727377"/>
              <a:gd name="connsiteY2" fmla="*/ 0 h 852434"/>
              <a:gd name="connsiteX3" fmla="*/ 1727377 w 1727377"/>
              <a:gd name="connsiteY3" fmla="*/ 0 h 852434"/>
              <a:gd name="connsiteX4" fmla="*/ 1727377 w 1727377"/>
              <a:gd name="connsiteY4" fmla="*/ 434741 h 852434"/>
              <a:gd name="connsiteX5" fmla="*/ 1727377 w 1727377"/>
              <a:gd name="connsiteY5" fmla="*/ 852434 h 852434"/>
              <a:gd name="connsiteX6" fmla="*/ 1186132 w 1727377"/>
              <a:gd name="connsiteY6" fmla="*/ 852434 h 852434"/>
              <a:gd name="connsiteX7" fmla="*/ 644887 w 1727377"/>
              <a:gd name="connsiteY7" fmla="*/ 852434 h 852434"/>
              <a:gd name="connsiteX8" fmla="*/ 0 w 1727377"/>
              <a:gd name="connsiteY8" fmla="*/ 852434 h 852434"/>
              <a:gd name="connsiteX9" fmla="*/ 0 w 1727377"/>
              <a:gd name="connsiteY9" fmla="*/ 409168 h 852434"/>
              <a:gd name="connsiteX10" fmla="*/ 0 w 1727377"/>
              <a:gd name="connsiteY10" fmla="*/ 0 h 852434"/>
              <a:gd name="connsiteX0" fmla="*/ 20366 w 1727377"/>
              <a:gd name="connsiteY0" fmla="*/ 393100 h 852434"/>
              <a:gd name="connsiteX1" fmla="*/ -237821 w 1727377"/>
              <a:gd name="connsiteY1" fmla="*/ -15240 h 852434"/>
              <a:gd name="connsiteX2" fmla="*/ -496007 w 1727377"/>
              <a:gd name="connsiteY2" fmla="*/ -423580 h 852434"/>
              <a:gd name="connsiteX3" fmla="*/ -778149 w 1727377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7377" h="852434" fill="none" extrusionOk="0">
                <a:moveTo>
                  <a:pt x="0" y="0"/>
                </a:moveTo>
                <a:cubicBezTo>
                  <a:pt x="249060" y="-25336"/>
                  <a:pt x="440247" y="10820"/>
                  <a:pt x="558519" y="0"/>
                </a:cubicBezTo>
                <a:cubicBezTo>
                  <a:pt x="676791" y="-10820"/>
                  <a:pt x="924224" y="29522"/>
                  <a:pt x="1168858" y="0"/>
                </a:cubicBezTo>
                <a:cubicBezTo>
                  <a:pt x="1413492" y="-29522"/>
                  <a:pt x="1525062" y="48057"/>
                  <a:pt x="1727377" y="0"/>
                </a:cubicBezTo>
                <a:cubicBezTo>
                  <a:pt x="1731447" y="101749"/>
                  <a:pt x="1720569" y="298518"/>
                  <a:pt x="1727377" y="434741"/>
                </a:cubicBezTo>
                <a:cubicBezTo>
                  <a:pt x="1734185" y="570964"/>
                  <a:pt x="1709735" y="666397"/>
                  <a:pt x="1727377" y="852434"/>
                </a:cubicBezTo>
                <a:cubicBezTo>
                  <a:pt x="1477544" y="916886"/>
                  <a:pt x="1350110" y="788628"/>
                  <a:pt x="1186132" y="852434"/>
                </a:cubicBezTo>
                <a:cubicBezTo>
                  <a:pt x="1022155" y="916240"/>
                  <a:pt x="848556" y="794143"/>
                  <a:pt x="644887" y="852434"/>
                </a:cubicBezTo>
                <a:cubicBezTo>
                  <a:pt x="441218" y="910725"/>
                  <a:pt x="182720" y="777664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727377" h="852434" fill="none" extrusionOk="0">
                <a:moveTo>
                  <a:pt x="20366" y="393100"/>
                </a:moveTo>
                <a:cubicBezTo>
                  <a:pt x="-58309" y="315255"/>
                  <a:pt x="-166213" y="96843"/>
                  <a:pt x="-237821" y="-15240"/>
                </a:cubicBezTo>
                <a:cubicBezTo>
                  <a:pt x="-309429" y="-127323"/>
                  <a:pt x="-355934" y="-268160"/>
                  <a:pt x="-496007" y="-423580"/>
                </a:cubicBezTo>
                <a:cubicBezTo>
                  <a:pt x="-636080" y="-578999"/>
                  <a:pt x="-677782" y="-717299"/>
                  <a:pt x="-778149" y="-869807"/>
                </a:cubicBezTo>
              </a:path>
              <a:path w="1727377" h="852434" stroke="0" extrusionOk="0">
                <a:moveTo>
                  <a:pt x="0" y="0"/>
                </a:moveTo>
                <a:cubicBezTo>
                  <a:pt x="169495" y="-20885"/>
                  <a:pt x="452119" y="60922"/>
                  <a:pt x="610340" y="0"/>
                </a:cubicBezTo>
                <a:cubicBezTo>
                  <a:pt x="768561" y="-60922"/>
                  <a:pt x="915840" y="46986"/>
                  <a:pt x="1203406" y="0"/>
                </a:cubicBezTo>
                <a:cubicBezTo>
                  <a:pt x="1490972" y="-46986"/>
                  <a:pt x="1488290" y="32920"/>
                  <a:pt x="1727377" y="0"/>
                </a:cubicBezTo>
                <a:cubicBezTo>
                  <a:pt x="1731684" y="170491"/>
                  <a:pt x="1684971" y="320247"/>
                  <a:pt x="1727377" y="400644"/>
                </a:cubicBezTo>
                <a:cubicBezTo>
                  <a:pt x="1769783" y="481041"/>
                  <a:pt x="1693559" y="688139"/>
                  <a:pt x="1727377" y="852434"/>
                </a:cubicBezTo>
                <a:cubicBezTo>
                  <a:pt x="1542088" y="882887"/>
                  <a:pt x="1318062" y="813960"/>
                  <a:pt x="1151585" y="852434"/>
                </a:cubicBezTo>
                <a:cubicBezTo>
                  <a:pt x="985108" y="890908"/>
                  <a:pt x="723323" y="841182"/>
                  <a:pt x="541245" y="852434"/>
                </a:cubicBezTo>
                <a:cubicBezTo>
                  <a:pt x="359167" y="863686"/>
                  <a:pt x="127822" y="828430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727377" h="852434" fill="none" stroke="0" extrusionOk="0">
                <a:moveTo>
                  <a:pt x="20366" y="393100"/>
                </a:moveTo>
                <a:cubicBezTo>
                  <a:pt x="-76939" y="263050"/>
                  <a:pt x="-88943" y="170112"/>
                  <a:pt x="-221850" y="10018"/>
                </a:cubicBezTo>
                <a:cubicBezTo>
                  <a:pt x="-354757" y="-150076"/>
                  <a:pt x="-395418" y="-333489"/>
                  <a:pt x="-488022" y="-410951"/>
                </a:cubicBezTo>
                <a:cubicBezTo>
                  <a:pt x="-580626" y="-488413"/>
                  <a:pt x="-644417" y="-771542"/>
                  <a:pt x="-778149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</a:t>
            </a:r>
            <a:b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2" y="5200025"/>
            <a:ext cx="1727377" cy="852434"/>
          </a:xfrm>
          <a:custGeom>
            <a:avLst/>
            <a:gdLst>
              <a:gd name="connsiteX0" fmla="*/ 0 w 1727377"/>
              <a:gd name="connsiteY0" fmla="*/ 0 h 852434"/>
              <a:gd name="connsiteX1" fmla="*/ 558519 w 1727377"/>
              <a:gd name="connsiteY1" fmla="*/ 0 h 852434"/>
              <a:gd name="connsiteX2" fmla="*/ 1168858 w 1727377"/>
              <a:gd name="connsiteY2" fmla="*/ 0 h 852434"/>
              <a:gd name="connsiteX3" fmla="*/ 1727377 w 1727377"/>
              <a:gd name="connsiteY3" fmla="*/ 0 h 852434"/>
              <a:gd name="connsiteX4" fmla="*/ 1727377 w 1727377"/>
              <a:gd name="connsiteY4" fmla="*/ 434741 h 852434"/>
              <a:gd name="connsiteX5" fmla="*/ 1727377 w 1727377"/>
              <a:gd name="connsiteY5" fmla="*/ 852434 h 852434"/>
              <a:gd name="connsiteX6" fmla="*/ 1186132 w 1727377"/>
              <a:gd name="connsiteY6" fmla="*/ 852434 h 852434"/>
              <a:gd name="connsiteX7" fmla="*/ 644887 w 1727377"/>
              <a:gd name="connsiteY7" fmla="*/ 852434 h 852434"/>
              <a:gd name="connsiteX8" fmla="*/ 0 w 1727377"/>
              <a:gd name="connsiteY8" fmla="*/ 852434 h 852434"/>
              <a:gd name="connsiteX9" fmla="*/ 0 w 1727377"/>
              <a:gd name="connsiteY9" fmla="*/ 409168 h 852434"/>
              <a:gd name="connsiteX10" fmla="*/ 0 w 1727377"/>
              <a:gd name="connsiteY10" fmla="*/ 0 h 852434"/>
              <a:gd name="connsiteX0" fmla="*/ 20366 w 1727377"/>
              <a:gd name="connsiteY0" fmla="*/ 393100 h 852434"/>
              <a:gd name="connsiteX1" fmla="*/ -237821 w 1727377"/>
              <a:gd name="connsiteY1" fmla="*/ -15240 h 852434"/>
              <a:gd name="connsiteX2" fmla="*/ -496007 w 1727377"/>
              <a:gd name="connsiteY2" fmla="*/ -423580 h 852434"/>
              <a:gd name="connsiteX3" fmla="*/ -778149 w 1727377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7377" h="852434" fill="none" extrusionOk="0">
                <a:moveTo>
                  <a:pt x="0" y="0"/>
                </a:moveTo>
                <a:cubicBezTo>
                  <a:pt x="249060" y="-25336"/>
                  <a:pt x="440247" y="10820"/>
                  <a:pt x="558519" y="0"/>
                </a:cubicBezTo>
                <a:cubicBezTo>
                  <a:pt x="676791" y="-10820"/>
                  <a:pt x="924224" y="29522"/>
                  <a:pt x="1168858" y="0"/>
                </a:cubicBezTo>
                <a:cubicBezTo>
                  <a:pt x="1413492" y="-29522"/>
                  <a:pt x="1525062" y="48057"/>
                  <a:pt x="1727377" y="0"/>
                </a:cubicBezTo>
                <a:cubicBezTo>
                  <a:pt x="1731447" y="101749"/>
                  <a:pt x="1720569" y="298518"/>
                  <a:pt x="1727377" y="434741"/>
                </a:cubicBezTo>
                <a:cubicBezTo>
                  <a:pt x="1734185" y="570964"/>
                  <a:pt x="1709735" y="666397"/>
                  <a:pt x="1727377" y="852434"/>
                </a:cubicBezTo>
                <a:cubicBezTo>
                  <a:pt x="1477544" y="916886"/>
                  <a:pt x="1350110" y="788628"/>
                  <a:pt x="1186132" y="852434"/>
                </a:cubicBezTo>
                <a:cubicBezTo>
                  <a:pt x="1022155" y="916240"/>
                  <a:pt x="848556" y="794143"/>
                  <a:pt x="644887" y="852434"/>
                </a:cubicBezTo>
                <a:cubicBezTo>
                  <a:pt x="441218" y="910725"/>
                  <a:pt x="182720" y="777664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727377" h="852434" fill="none" extrusionOk="0">
                <a:moveTo>
                  <a:pt x="20366" y="393100"/>
                </a:moveTo>
                <a:cubicBezTo>
                  <a:pt x="-58309" y="315255"/>
                  <a:pt x="-166213" y="96843"/>
                  <a:pt x="-237821" y="-15240"/>
                </a:cubicBezTo>
                <a:cubicBezTo>
                  <a:pt x="-309429" y="-127323"/>
                  <a:pt x="-355934" y="-268160"/>
                  <a:pt x="-496007" y="-423580"/>
                </a:cubicBezTo>
                <a:cubicBezTo>
                  <a:pt x="-636080" y="-578999"/>
                  <a:pt x="-677782" y="-717299"/>
                  <a:pt x="-778149" y="-869807"/>
                </a:cubicBezTo>
              </a:path>
              <a:path w="1727377" h="852434" stroke="0" extrusionOk="0">
                <a:moveTo>
                  <a:pt x="0" y="0"/>
                </a:moveTo>
                <a:cubicBezTo>
                  <a:pt x="169495" y="-20885"/>
                  <a:pt x="452119" y="60922"/>
                  <a:pt x="610340" y="0"/>
                </a:cubicBezTo>
                <a:cubicBezTo>
                  <a:pt x="768561" y="-60922"/>
                  <a:pt x="915840" y="46986"/>
                  <a:pt x="1203406" y="0"/>
                </a:cubicBezTo>
                <a:cubicBezTo>
                  <a:pt x="1490972" y="-46986"/>
                  <a:pt x="1488290" y="32920"/>
                  <a:pt x="1727377" y="0"/>
                </a:cubicBezTo>
                <a:cubicBezTo>
                  <a:pt x="1731684" y="170491"/>
                  <a:pt x="1684971" y="320247"/>
                  <a:pt x="1727377" y="400644"/>
                </a:cubicBezTo>
                <a:cubicBezTo>
                  <a:pt x="1769783" y="481041"/>
                  <a:pt x="1693559" y="688139"/>
                  <a:pt x="1727377" y="852434"/>
                </a:cubicBezTo>
                <a:cubicBezTo>
                  <a:pt x="1542088" y="882887"/>
                  <a:pt x="1318062" y="813960"/>
                  <a:pt x="1151585" y="852434"/>
                </a:cubicBezTo>
                <a:cubicBezTo>
                  <a:pt x="985108" y="890908"/>
                  <a:pt x="723323" y="841182"/>
                  <a:pt x="541245" y="852434"/>
                </a:cubicBezTo>
                <a:cubicBezTo>
                  <a:pt x="359167" y="863686"/>
                  <a:pt x="127822" y="828430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727377" h="852434" fill="none" stroke="0" extrusionOk="0">
                <a:moveTo>
                  <a:pt x="20366" y="393100"/>
                </a:moveTo>
                <a:cubicBezTo>
                  <a:pt x="-76939" y="263050"/>
                  <a:pt x="-88943" y="170112"/>
                  <a:pt x="-221850" y="10018"/>
                </a:cubicBezTo>
                <a:cubicBezTo>
                  <a:pt x="-354757" y="-150076"/>
                  <a:pt x="-395418" y="-333489"/>
                  <a:pt x="-488022" y="-410951"/>
                </a:cubicBezTo>
                <a:cubicBezTo>
                  <a:pt x="-580626" y="-488413"/>
                  <a:pt x="-644417" y="-771542"/>
                  <a:pt x="-778149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845102" cy="852434"/>
          </a:xfrm>
          <a:custGeom>
            <a:avLst/>
            <a:gdLst>
              <a:gd name="connsiteX0" fmla="*/ 0 w 1845102"/>
              <a:gd name="connsiteY0" fmla="*/ 0 h 852434"/>
              <a:gd name="connsiteX1" fmla="*/ 442824 w 1845102"/>
              <a:gd name="connsiteY1" fmla="*/ 0 h 852434"/>
              <a:gd name="connsiteX2" fmla="*/ 922551 w 1845102"/>
              <a:gd name="connsiteY2" fmla="*/ 0 h 852434"/>
              <a:gd name="connsiteX3" fmla="*/ 1383827 w 1845102"/>
              <a:gd name="connsiteY3" fmla="*/ 0 h 852434"/>
              <a:gd name="connsiteX4" fmla="*/ 1845102 w 1845102"/>
              <a:gd name="connsiteY4" fmla="*/ 0 h 852434"/>
              <a:gd name="connsiteX5" fmla="*/ 1845102 w 1845102"/>
              <a:gd name="connsiteY5" fmla="*/ 434741 h 852434"/>
              <a:gd name="connsiteX6" fmla="*/ 1845102 w 1845102"/>
              <a:gd name="connsiteY6" fmla="*/ 852434 h 852434"/>
              <a:gd name="connsiteX7" fmla="*/ 1346924 w 1845102"/>
              <a:gd name="connsiteY7" fmla="*/ 852434 h 852434"/>
              <a:gd name="connsiteX8" fmla="*/ 885649 w 1845102"/>
              <a:gd name="connsiteY8" fmla="*/ 852434 h 852434"/>
              <a:gd name="connsiteX9" fmla="*/ 461276 w 1845102"/>
              <a:gd name="connsiteY9" fmla="*/ 852434 h 852434"/>
              <a:gd name="connsiteX10" fmla="*/ 0 w 1845102"/>
              <a:gd name="connsiteY10" fmla="*/ 852434 h 852434"/>
              <a:gd name="connsiteX11" fmla="*/ 0 w 1845102"/>
              <a:gd name="connsiteY11" fmla="*/ 434741 h 852434"/>
              <a:gd name="connsiteX12" fmla="*/ 0 w 1845102"/>
              <a:gd name="connsiteY12" fmla="*/ 0 h 852434"/>
              <a:gd name="connsiteX0" fmla="*/ 21754 w 1845102"/>
              <a:gd name="connsiteY0" fmla="*/ 393100 h 852434"/>
              <a:gd name="connsiteX1" fmla="*/ -418229 w 1845102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45102" h="852434" fill="none" extrusionOk="0">
                <a:moveTo>
                  <a:pt x="0" y="0"/>
                </a:moveTo>
                <a:cubicBezTo>
                  <a:pt x="157728" y="-51522"/>
                  <a:pt x="255926" y="7893"/>
                  <a:pt x="442824" y="0"/>
                </a:cubicBezTo>
                <a:cubicBezTo>
                  <a:pt x="629722" y="-7893"/>
                  <a:pt x="768278" y="16712"/>
                  <a:pt x="922551" y="0"/>
                </a:cubicBezTo>
                <a:cubicBezTo>
                  <a:pt x="1076824" y="-16712"/>
                  <a:pt x="1234989" y="38661"/>
                  <a:pt x="1383827" y="0"/>
                </a:cubicBezTo>
                <a:cubicBezTo>
                  <a:pt x="1532665" y="-38661"/>
                  <a:pt x="1631201" y="26404"/>
                  <a:pt x="1845102" y="0"/>
                </a:cubicBezTo>
                <a:cubicBezTo>
                  <a:pt x="1860539" y="170451"/>
                  <a:pt x="1815092" y="236944"/>
                  <a:pt x="1845102" y="434741"/>
                </a:cubicBezTo>
                <a:cubicBezTo>
                  <a:pt x="1875112" y="632538"/>
                  <a:pt x="1814166" y="694731"/>
                  <a:pt x="1845102" y="852434"/>
                </a:cubicBezTo>
                <a:cubicBezTo>
                  <a:pt x="1655979" y="899622"/>
                  <a:pt x="1455433" y="850034"/>
                  <a:pt x="1346924" y="852434"/>
                </a:cubicBezTo>
                <a:cubicBezTo>
                  <a:pt x="1238415" y="854834"/>
                  <a:pt x="1060579" y="815147"/>
                  <a:pt x="885649" y="852434"/>
                </a:cubicBezTo>
                <a:cubicBezTo>
                  <a:pt x="710720" y="889721"/>
                  <a:pt x="561266" y="815800"/>
                  <a:pt x="461276" y="852434"/>
                </a:cubicBezTo>
                <a:cubicBezTo>
                  <a:pt x="361286" y="889068"/>
                  <a:pt x="199837" y="819677"/>
                  <a:pt x="0" y="852434"/>
                </a:cubicBezTo>
                <a:cubicBezTo>
                  <a:pt x="-6824" y="711609"/>
                  <a:pt x="42390" y="524565"/>
                  <a:pt x="0" y="434741"/>
                </a:cubicBezTo>
                <a:cubicBezTo>
                  <a:pt x="-42390" y="344917"/>
                  <a:pt x="29336" y="175373"/>
                  <a:pt x="0" y="0"/>
                </a:cubicBezTo>
                <a:close/>
              </a:path>
              <a:path w="1845102" h="852434" fill="none" extrusionOk="0">
                <a:moveTo>
                  <a:pt x="21754" y="393100"/>
                </a:moveTo>
                <a:cubicBezTo>
                  <a:pt x="-142426" y="513274"/>
                  <a:pt x="-210692" y="496495"/>
                  <a:pt x="-418229" y="632421"/>
                </a:cubicBezTo>
              </a:path>
              <a:path w="1845102" h="852434" stroke="0" extrusionOk="0">
                <a:moveTo>
                  <a:pt x="0" y="0"/>
                </a:moveTo>
                <a:cubicBezTo>
                  <a:pt x="117314" y="-21550"/>
                  <a:pt x="367046" y="1796"/>
                  <a:pt x="498178" y="0"/>
                </a:cubicBezTo>
                <a:cubicBezTo>
                  <a:pt x="629310" y="-1796"/>
                  <a:pt x="739227" y="53756"/>
                  <a:pt x="977904" y="0"/>
                </a:cubicBezTo>
                <a:cubicBezTo>
                  <a:pt x="1216581" y="-53756"/>
                  <a:pt x="1243636" y="37654"/>
                  <a:pt x="1383827" y="0"/>
                </a:cubicBezTo>
                <a:cubicBezTo>
                  <a:pt x="1524018" y="-37654"/>
                  <a:pt x="1676219" y="46599"/>
                  <a:pt x="1845102" y="0"/>
                </a:cubicBezTo>
                <a:cubicBezTo>
                  <a:pt x="1895325" y="189879"/>
                  <a:pt x="1843271" y="310857"/>
                  <a:pt x="1845102" y="443266"/>
                </a:cubicBezTo>
                <a:cubicBezTo>
                  <a:pt x="1846933" y="575675"/>
                  <a:pt x="1803064" y="679143"/>
                  <a:pt x="1845102" y="852434"/>
                </a:cubicBezTo>
                <a:cubicBezTo>
                  <a:pt x="1722771" y="872053"/>
                  <a:pt x="1509436" y="818144"/>
                  <a:pt x="1420729" y="852434"/>
                </a:cubicBezTo>
                <a:cubicBezTo>
                  <a:pt x="1332022" y="886724"/>
                  <a:pt x="1175230" y="838862"/>
                  <a:pt x="977904" y="852434"/>
                </a:cubicBezTo>
                <a:cubicBezTo>
                  <a:pt x="780578" y="866006"/>
                  <a:pt x="659845" y="806744"/>
                  <a:pt x="516629" y="852434"/>
                </a:cubicBezTo>
                <a:cubicBezTo>
                  <a:pt x="373413" y="898124"/>
                  <a:pt x="213530" y="834645"/>
                  <a:pt x="0" y="852434"/>
                </a:cubicBezTo>
                <a:cubicBezTo>
                  <a:pt x="-48404" y="649685"/>
                  <a:pt x="18713" y="535775"/>
                  <a:pt x="0" y="417693"/>
                </a:cubicBezTo>
                <a:cubicBezTo>
                  <a:pt x="-18713" y="299611"/>
                  <a:pt x="33029" y="197454"/>
                  <a:pt x="0" y="0"/>
                </a:cubicBezTo>
                <a:close/>
              </a:path>
              <a:path w="1845102" h="852434" fill="none" stroke="0" extrusionOk="0">
                <a:moveTo>
                  <a:pt x="21754" y="393100"/>
                </a:moveTo>
                <a:cubicBezTo>
                  <a:pt x="-40375" y="490761"/>
                  <a:pt x="-251149" y="506158"/>
                  <a:pt x="-418229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색에 해당하는 빛을 비추면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회전시킬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6" name="바닥글 개체 틀 65">
            <a:extLst>
              <a:ext uri="{FF2B5EF4-FFF2-40B4-BE49-F238E27FC236}">
                <a16:creationId xmlns:a16="http://schemas.microsoft.com/office/drawing/2014/main" id="{06902AE3-64B9-4ED4-817C-F1E5A11D7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7" name="슬라이드 번호 개체 틀 66">
            <a:extLst>
              <a:ext uri="{FF2B5EF4-FFF2-40B4-BE49-F238E27FC236}">
                <a16:creationId xmlns:a16="http://schemas.microsoft.com/office/drawing/2014/main" id="{0EB979C0-D86D-491C-BA80-8C7E773C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7906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5" grpId="0" animBg="1"/>
      <p:bldP spid="6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905510-06AA-4812-BADE-C7D2D2E67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DB5685-90F4-4115-9FE6-5D7C729A0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156996"/>
            <a:ext cx="10931236" cy="5019967"/>
          </a:xfrm>
        </p:spPr>
        <p:txBody>
          <a:bodyPr/>
          <a:lstStyle/>
          <a:p>
            <a:r>
              <a:rPr lang="ko-KR" altLang="en-US" dirty="0"/>
              <a:t>레이저를 피해 던전을 탈출하자</a:t>
            </a:r>
            <a:r>
              <a:rPr lang="en-US" altLang="ko-KR" dirty="0"/>
              <a:t>!!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DF5444-9EF5-4949-BD7C-9E7B442FA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0E3C6B-0348-4ECB-9310-BD569F57D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42709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EE3A9-E465-4834-B264-83CEEBB9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활용기술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7B0BC1-4ADD-454C-A93B-9421D6EF1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53331"/>
            <a:ext cx="10931236" cy="5100120"/>
          </a:xfrm>
        </p:spPr>
        <p:txBody>
          <a:bodyPr/>
          <a:lstStyle/>
          <a:p>
            <a:r>
              <a:rPr lang="en-US" altLang="ko-KR" dirty="0"/>
              <a:t>Navigation</a:t>
            </a:r>
          </a:p>
          <a:p>
            <a:r>
              <a:rPr lang="en-US" altLang="ko-KR" dirty="0"/>
              <a:t>Replay</a:t>
            </a:r>
          </a:p>
          <a:p>
            <a:r>
              <a:rPr lang="en-US" altLang="ko-KR" dirty="0" err="1"/>
              <a:t>Raycast</a:t>
            </a:r>
            <a:r>
              <a:rPr lang="en-US" altLang="ko-KR" dirty="0"/>
              <a:t> </a:t>
            </a:r>
            <a:r>
              <a:rPr lang="ko-KR" altLang="en-US" dirty="0"/>
              <a:t>를 이용한 빛 반사 구현</a:t>
            </a:r>
            <a:endParaRPr lang="en-US" altLang="ko-KR" dirty="0"/>
          </a:p>
          <a:p>
            <a:r>
              <a:rPr lang="ko-KR" altLang="en-US" dirty="0"/>
              <a:t>플레이어와 물체 간 충돌처리와 상호작용</a:t>
            </a:r>
            <a:endParaRPr lang="en-US" altLang="ko-KR" dirty="0"/>
          </a:p>
          <a:p>
            <a:r>
              <a:rPr lang="ko-KR" altLang="en-US" dirty="0"/>
              <a:t>플레이어를 움직이기 위한 </a:t>
            </a:r>
            <a:r>
              <a:rPr lang="en-US" altLang="ko-KR" dirty="0"/>
              <a:t>input </a:t>
            </a:r>
            <a:r>
              <a:rPr lang="ko-KR" altLang="en-US" dirty="0"/>
              <a:t>시스템 활용</a:t>
            </a:r>
            <a:endParaRPr lang="en-US" altLang="ko-KR" dirty="0"/>
          </a:p>
          <a:p>
            <a:r>
              <a:rPr lang="ko-KR" altLang="en-US" dirty="0" err="1"/>
              <a:t>피킹을</a:t>
            </a:r>
            <a:r>
              <a:rPr lang="ko-KR" altLang="en-US" dirty="0"/>
              <a:t> 이용한 물체 선택</a:t>
            </a:r>
            <a:endParaRPr lang="en-US" altLang="ko-KR" dirty="0"/>
          </a:p>
          <a:p>
            <a:r>
              <a:rPr lang="en-US" altLang="ko-KR" dirty="0"/>
              <a:t>Particle </a:t>
            </a:r>
          </a:p>
          <a:p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68F948-4974-4246-8DF4-544637B47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114AE4-5DDB-488C-A2AF-441CD2385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80641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8883C-7A2F-4F03-BC73-312AB545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7BDF38-9D02-4513-9937-FC5153C28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652638"/>
            <a:ext cx="10931236" cy="4963983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맵 디자인</a:t>
            </a:r>
            <a:r>
              <a:rPr lang="en-US" altLang="ko-KR" dirty="0"/>
              <a:t>, </a:t>
            </a:r>
            <a:r>
              <a:rPr lang="ko-KR" altLang="en-US" dirty="0"/>
              <a:t>레벨디자인</a:t>
            </a:r>
            <a:r>
              <a:rPr lang="en-US" altLang="ko-KR" dirty="0"/>
              <a:t>, </a:t>
            </a:r>
            <a:r>
              <a:rPr lang="ko-KR" altLang="en-US" dirty="0"/>
              <a:t>사용할 리소스 구하기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플레이어 구현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- 1</a:t>
            </a:r>
            <a:endParaRPr lang="ko-KR" altLang="en-US" dirty="0"/>
          </a:p>
          <a:p>
            <a:r>
              <a:rPr lang="en-US" altLang="ko-KR" dirty="0"/>
              <a:t>4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- 2</a:t>
            </a:r>
            <a:endParaRPr lang="ko-KR" altLang="en-US" dirty="0"/>
          </a:p>
          <a:p>
            <a:r>
              <a:rPr lang="en-US" altLang="ko-KR" dirty="0"/>
              <a:t>5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인터페이스 구현</a:t>
            </a:r>
          </a:p>
          <a:p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디자인에 따른 맵 배치</a:t>
            </a:r>
          </a:p>
          <a:p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테스트</a:t>
            </a:r>
            <a:r>
              <a:rPr lang="en-US" altLang="ko-KR" dirty="0"/>
              <a:t>, </a:t>
            </a:r>
            <a:r>
              <a:rPr lang="ko-KR" altLang="en-US" dirty="0"/>
              <a:t>버그 수정</a:t>
            </a:r>
          </a:p>
          <a:p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스테이지 점검 및 추가구현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F9C0BD-D205-4C1B-B674-1A159947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DD7163-01DB-43E2-BC4B-ACDC560D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30631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08418E-DFC7-42FE-8744-586BCBD8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Git </a:t>
            </a:r>
            <a:r>
              <a:rPr lang="ko-KR" altLang="en-US" dirty="0"/>
              <a:t>주소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5312CA-5B3D-482F-A710-590A79EFE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https://github.com/Eixirt/GameEngine2_TermProject_DungeonExodus.git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이동규 </a:t>
            </a:r>
            <a:r>
              <a:rPr lang="en-US" altLang="ko-KR" dirty="0"/>
              <a:t>: </a:t>
            </a:r>
            <a:r>
              <a:rPr lang="en-US" altLang="ko-KR" dirty="0" err="1"/>
              <a:t>Eixirt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이예림 </a:t>
            </a:r>
            <a:r>
              <a:rPr lang="en-US" altLang="ko-KR" dirty="0"/>
              <a:t>: </a:t>
            </a:r>
            <a:r>
              <a:rPr lang="en-US" altLang="ko-KR" dirty="0" err="1"/>
              <a:t>yerimyerim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9CC2CD8-8875-495A-9AEC-3FAA10B55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DC4F17-C65D-4825-87BF-2E0C48F0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13937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365</Words>
  <Application>Microsoft Office PowerPoint</Application>
  <PresentationFormat>와이드스크린</PresentationFormat>
  <Paragraphs>107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08서울남산체 L</vt:lpstr>
      <vt:lpstr>08서울남산체 M</vt:lpstr>
      <vt:lpstr>맑은 고딕</vt:lpstr>
      <vt:lpstr>Arial</vt:lpstr>
      <vt:lpstr>Office 테마</vt:lpstr>
      <vt:lpstr>UNITY TERM PROJECT -Dungeon Exodus-</vt:lpstr>
      <vt:lpstr>게임소개</vt:lpstr>
      <vt:lpstr>게임 기본 메커니즘</vt:lpstr>
      <vt:lpstr>게임 기본 메커니즘    – 오브젝트 소개</vt:lpstr>
      <vt:lpstr>스토리</vt:lpstr>
      <vt:lpstr>활용기술</vt:lpstr>
      <vt:lpstr>개발 계획</vt:lpstr>
      <vt:lpstr>Git 주소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TERPROJECT</dc:title>
  <dc:creator>예림 이</dc:creator>
  <cp:lastModifiedBy>예림 이</cp:lastModifiedBy>
  <cp:revision>19</cp:revision>
  <dcterms:created xsi:type="dcterms:W3CDTF">2020-10-17T10:37:45Z</dcterms:created>
  <dcterms:modified xsi:type="dcterms:W3CDTF">2020-10-19T15:09:29Z</dcterms:modified>
</cp:coreProperties>
</file>

<file path=docProps/thumbnail.jpeg>
</file>